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C10582-0191-4695-BE18-FFB6646F9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548055-8C76-46F9-8985-7C0EB8DFDF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4D93BE-FA7B-47AF-B9B5-EFD61A2B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70D07F-1D46-4609-980F-9DFD1AAC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564158-2BA3-4C31-ADC6-3CB214E2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20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B4489B-C5EF-4DAD-B9C7-1236C2CD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2FCB2A-A454-4D87-B49B-5C257765E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CAA13C-9D28-43D0-81D7-CD4ABA810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EF80CF-78B1-4E60-9D3B-0CCAA668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5EA90F-F221-4B98-B7E0-E4B841AD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80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B297F60-03AC-4AEF-B8A4-338009D73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BBD7BDB-3760-4EC3-AEED-6476A1095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C888A5-DE31-40F5-A284-1987641FC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EB4314-A7B3-44D7-81FF-E306F12E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E17111-F70C-48C4-9357-0511EC70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50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0160F-B5A5-40E7-93C1-ED2A2715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B845AB-8396-4F7E-AD27-C9E799104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5F9BB3-6F4A-43F9-A93B-A3FF6E91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DE6801-3C66-4DE7-BD1A-D1DFBA9AA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F8A83-D6D9-410D-A1C5-1348A475B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76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E306BF-1069-44C1-98EE-7E593BC65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6617B1-6872-4371-998D-2749BB292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7835AC-C43A-4E31-ADBC-A7D95CA28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12C94E-86F5-49EA-936B-7AAEC84A2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4652A-7324-4E98-B39B-7871A888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72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9AA6E9-894D-46F3-9953-407B9893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A11F1D-6470-4040-A85F-1D9055446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66E53E-17A3-4468-B436-89ECFA389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206D4B-C1A7-4DFB-973B-BF4BFA8E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AD9F7-3ED4-4CFB-8593-E5BEEB204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F2A86B-BDC8-47FE-B02B-FD745E80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982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A348C7-1C78-47F3-8981-E38B227F5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D71009-EE52-4437-91D2-91784CCAA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0F96A5-7029-4660-8200-92BE5131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2B7F59-65D8-4E18-A625-438FB4D78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5BC2B5-AAC1-40D3-A8A3-78AAA2D34A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29DBF69-505D-40C2-ACED-FF20CAF2F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539987-5910-4688-8C2C-B19FAB38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EC9C2C2-B015-4A8F-853F-53F56F5D4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24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41AD87-A94D-403D-BAB8-5211B7D3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39C5502-887B-4269-91CF-C4BFA077B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53DB9F9-ED9C-4704-BA47-85B59213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52A0A7-C086-4370-931A-526A1CA35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75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8490BC-E17B-425C-A027-1E1F4A12D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1F0AA57-BEE1-4901-BE25-D6EA17DA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6CBC14-92D1-483C-8E7B-A2A6D9778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87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BE457F-924D-4858-8126-129C99A5C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780719-0E75-4466-B321-956C15739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A389510-6935-4066-992A-C54C90C1D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64DCE-4CCB-4881-BE49-D4E597B0B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C859A1-2207-4EE9-821E-F0E1CF5F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AF8713-022F-435D-9780-05D02D417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35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76A5C-15BD-403C-BD5B-4E23DF3E5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6F1CB1-0E92-4D4A-B9F1-CFE7A35A96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01B1AD-2E64-4229-BFC2-9D883D196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E3707C-1E17-45A6-8E52-A2490AF3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912761-7DA7-4E31-ADE4-46B7B6909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0CAA72-E59A-4D16-B217-E047C7990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58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D8A4D83-3891-4815-864D-A2D42B1F5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B2D132-2A9F-4AB6-BFF3-FC07D790A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C4543B-4D27-43F7-B93D-271C820FB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440E7-EF20-477F-8107-1464F015F55A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17C78E-A0F8-4466-938E-039DEF774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CDF72-0165-4454-B65B-C81AE7773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E3702-1DA3-4734-A7BF-3EDD7A7723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436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D73FD41-B77C-4ECF-A984-A4CD19A85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42" y="615315"/>
            <a:ext cx="10887075" cy="32385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0B9D22C3-C506-472D-B7BA-581EDF8BC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42" y="1245134"/>
            <a:ext cx="9753600" cy="387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5DF10557-8E6E-484E-ACC3-889359190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300"/>
            <a:ext cx="12192000" cy="48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61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37E3EA99-7149-4E4D-8E74-5A2FAAA6D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3038"/>
            <a:ext cx="12192000" cy="339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0026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Kevonian Dzovinar</dc:creator>
  <cp:lastModifiedBy>Kevonian Dzovinar</cp:lastModifiedBy>
  <cp:revision>1</cp:revision>
  <dcterms:created xsi:type="dcterms:W3CDTF">2021-04-29T09:05:44Z</dcterms:created>
  <dcterms:modified xsi:type="dcterms:W3CDTF">2021-04-29T09:14:12Z</dcterms:modified>
</cp:coreProperties>
</file>